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4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6"/>
    <p:restoredTop sz="94664"/>
  </p:normalViewPr>
  <p:slideViewPr>
    <p:cSldViewPr snapToGrid="0" snapToObjects="1">
      <p:cViewPr>
        <p:scale>
          <a:sx n="125" d="100"/>
          <a:sy n="125" d="100"/>
        </p:scale>
        <p:origin x="4040" y="-1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BAF2-91A8-1849-87AD-0F5C87295177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D56A-8F99-B54E-BC5F-5D764BB18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BAF2-91A8-1849-87AD-0F5C87295177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D56A-8F99-B54E-BC5F-5D764BB18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BAF2-91A8-1849-87AD-0F5C87295177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D56A-8F99-B54E-BC5F-5D764BB18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BAF2-91A8-1849-87AD-0F5C87295177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D56A-8F99-B54E-BC5F-5D764BB18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BAF2-91A8-1849-87AD-0F5C87295177}" type="datetimeFigureOut">
              <a:rPr lang="en-US" smtClean="0"/>
              <a:t>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D56A-8F99-B54E-BC5F-5D764BB18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BAF2-91A8-1849-87AD-0F5C87295177}" type="datetimeFigureOut">
              <a:rPr lang="en-US" smtClean="0"/>
              <a:t>2/6/17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D56A-8F99-B54E-BC5F-5D764BB18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BAF2-91A8-1849-87AD-0F5C87295177}" type="datetimeFigureOut">
              <a:rPr lang="en-US" smtClean="0"/>
              <a:t>2/6/17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D56A-8F99-B54E-BC5F-5D764BB18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BAF2-91A8-1849-87AD-0F5C87295177}" type="datetimeFigureOut">
              <a:rPr lang="en-US" smtClean="0"/>
              <a:t>2/6/17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D56A-8F99-B54E-BC5F-5D764BB18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BAF2-91A8-1849-87AD-0F5C87295177}" type="datetimeFigureOut">
              <a:rPr lang="en-US" smtClean="0"/>
              <a:t>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D56A-8F99-B54E-BC5F-5D764BB18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BAF2-91A8-1849-87AD-0F5C87295177}" type="datetimeFigureOut">
              <a:rPr lang="en-US" smtClean="0"/>
              <a:t>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D56A-8F99-B54E-BC5F-5D764BB18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8BAF2-91A8-1849-87AD-0F5C87295177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D56A-8F99-B54E-BC5F-5D764BB18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7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1548" y="4613701"/>
            <a:ext cx="3326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30000" dirty="0">
                <a:solidFill>
                  <a:srgbClr val="864898"/>
                </a:solidFill>
                <a:latin typeface="Avenir LT 45 Book" charset="0"/>
                <a:ea typeface="Avenir LT 45 Book" charset="0"/>
                <a:cs typeface="Avenir LT 45 Book" charset="0"/>
              </a:rPr>
              <a:t>[NAME] SURVIVED!</a:t>
            </a:r>
          </a:p>
          <a:p>
            <a:r>
              <a:rPr lang="en-US" b="1" baseline="30000" dirty="0">
                <a:solidFill>
                  <a:srgbClr val="864898"/>
                </a:solidFill>
                <a:latin typeface="Avenir LT 45 Book" charset="0"/>
                <a:ea typeface="Avenir LT 45 Book" charset="0"/>
                <a:cs typeface="Avenir LT 45 Book" charset="0"/>
              </a:rPr>
              <a:t>[He/She] was born [# days/months] early and spent [# days/months] </a:t>
            </a:r>
            <a:br>
              <a:rPr lang="en-US" b="1" baseline="30000" dirty="0">
                <a:solidFill>
                  <a:srgbClr val="864898"/>
                </a:solidFill>
                <a:latin typeface="Avenir LT 45 Book" charset="0"/>
                <a:ea typeface="Avenir LT 45 Book" charset="0"/>
                <a:cs typeface="Avenir LT 45 Book" charset="0"/>
              </a:rPr>
            </a:br>
            <a:r>
              <a:rPr lang="en-US" b="1" baseline="30000" dirty="0">
                <a:solidFill>
                  <a:srgbClr val="864898"/>
                </a:solidFill>
                <a:latin typeface="Avenir LT 45 Book" charset="0"/>
                <a:ea typeface="Avenir LT 45 Book" charset="0"/>
                <a:cs typeface="Avenir LT 45 Book" charset="0"/>
              </a:rPr>
              <a:t>in the hospital. </a:t>
            </a:r>
          </a:p>
        </p:txBody>
      </p:sp>
      <p:sp>
        <p:nvSpPr>
          <p:cNvPr id="3" name="TextBox 2"/>
          <p:cNvSpPr txBox="1"/>
          <p:nvPr/>
        </p:nvSpPr>
        <p:spPr>
          <a:xfrm rot="741382">
            <a:off x="4442300" y="2117198"/>
            <a:ext cx="222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30000" dirty="0">
                <a:solidFill>
                  <a:srgbClr val="864898"/>
                </a:solidFill>
                <a:latin typeface="Avenir LT 45 Book" charset="0"/>
                <a:ea typeface="Avenir LT 45 Book" charset="0"/>
                <a:cs typeface="Avenir LT 45 Book" charset="0"/>
              </a:rPr>
              <a:t>Current photo of mission affected child or or family team photo with child here</a:t>
            </a:r>
          </a:p>
        </p:txBody>
      </p:sp>
      <p:sp>
        <p:nvSpPr>
          <p:cNvPr id="4" name="TextBox 3"/>
          <p:cNvSpPr txBox="1"/>
          <p:nvPr/>
        </p:nvSpPr>
        <p:spPr>
          <a:xfrm rot="20818074">
            <a:off x="697694" y="3182924"/>
            <a:ext cx="1515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30000" dirty="0">
                <a:solidFill>
                  <a:srgbClr val="864898"/>
                </a:solidFill>
                <a:latin typeface="Avenir LT 45 Book" charset="0"/>
                <a:ea typeface="Avenir LT 45 Book" charset="0"/>
                <a:cs typeface="Avenir LT 45 Book" charset="0"/>
              </a:rPr>
              <a:t>Mission affected baby photo in NICU here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57595" y="5656496"/>
            <a:ext cx="3282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urlhere</a:t>
            </a:r>
            <a:endParaRPr lang="en-US" sz="2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69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41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Avenir LT 45 Book</vt:lpstr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Alison Knowings</cp:lastModifiedBy>
  <cp:revision>4</cp:revision>
  <dcterms:created xsi:type="dcterms:W3CDTF">2016-12-08T15:17:38Z</dcterms:created>
  <dcterms:modified xsi:type="dcterms:W3CDTF">2017-02-06T18:36:07Z</dcterms:modified>
</cp:coreProperties>
</file>